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1" r:id="rId23"/>
    <p:sldId id="282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17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91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0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32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13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0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59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03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72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62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90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3B3B3-2812-4EF5-AAF9-9AED0E8FE1FD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FC7A8-6C85-463B-884E-20B951C0A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22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238539"/>
            <a:ext cx="11353744" cy="6386481"/>
          </a:xfrm>
        </p:spPr>
      </p:pic>
    </p:spTree>
    <p:extLst>
      <p:ext uri="{BB962C8B-B14F-4D97-AF65-F5344CB8AC3E}">
        <p14:creationId xmlns:p14="http://schemas.microsoft.com/office/powerpoint/2010/main" val="958571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3" y="167805"/>
            <a:ext cx="11393161" cy="6408653"/>
          </a:xfrm>
        </p:spPr>
      </p:pic>
    </p:spTree>
    <p:extLst>
      <p:ext uri="{BB962C8B-B14F-4D97-AF65-F5344CB8AC3E}">
        <p14:creationId xmlns:p14="http://schemas.microsoft.com/office/powerpoint/2010/main" val="3640356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3" y="86383"/>
            <a:ext cx="11717784" cy="659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91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0" y="204426"/>
            <a:ext cx="11659491" cy="6558464"/>
          </a:xfrm>
        </p:spPr>
      </p:pic>
    </p:spTree>
    <p:extLst>
      <p:ext uri="{BB962C8B-B14F-4D97-AF65-F5344CB8AC3E}">
        <p14:creationId xmlns:p14="http://schemas.microsoft.com/office/powerpoint/2010/main" val="750119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0" y="134513"/>
            <a:ext cx="11783778" cy="6628375"/>
          </a:xfrm>
        </p:spPr>
      </p:pic>
    </p:spTree>
    <p:extLst>
      <p:ext uri="{BB962C8B-B14F-4D97-AF65-F5344CB8AC3E}">
        <p14:creationId xmlns:p14="http://schemas.microsoft.com/office/powerpoint/2010/main" val="1766747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0" y="179458"/>
            <a:ext cx="11703880" cy="6583433"/>
          </a:xfrm>
        </p:spPr>
      </p:pic>
    </p:spTree>
    <p:extLst>
      <p:ext uri="{BB962C8B-B14F-4D97-AF65-F5344CB8AC3E}">
        <p14:creationId xmlns:p14="http://schemas.microsoft.com/office/powerpoint/2010/main" val="1932856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9" y="171689"/>
            <a:ext cx="11686124" cy="6573445"/>
          </a:xfrm>
        </p:spPr>
      </p:pic>
    </p:spTree>
    <p:extLst>
      <p:ext uri="{BB962C8B-B14F-4D97-AF65-F5344CB8AC3E}">
        <p14:creationId xmlns:p14="http://schemas.microsoft.com/office/powerpoint/2010/main" val="3711669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6" y="180012"/>
            <a:ext cx="11623980" cy="6538489"/>
          </a:xfrm>
        </p:spPr>
      </p:pic>
    </p:spTree>
    <p:extLst>
      <p:ext uri="{BB962C8B-B14F-4D97-AF65-F5344CB8AC3E}">
        <p14:creationId xmlns:p14="http://schemas.microsoft.com/office/powerpoint/2010/main" val="669426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7" y="158928"/>
            <a:ext cx="11535204" cy="6488552"/>
          </a:xfrm>
        </p:spPr>
      </p:pic>
    </p:spTree>
    <p:extLst>
      <p:ext uri="{BB962C8B-B14F-4D97-AF65-F5344CB8AC3E}">
        <p14:creationId xmlns:p14="http://schemas.microsoft.com/office/powerpoint/2010/main" val="3059287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76" y="204427"/>
            <a:ext cx="11517447" cy="6478564"/>
          </a:xfrm>
        </p:spPr>
      </p:pic>
    </p:spTree>
    <p:extLst>
      <p:ext uri="{BB962C8B-B14F-4D97-AF65-F5344CB8AC3E}">
        <p14:creationId xmlns:p14="http://schemas.microsoft.com/office/powerpoint/2010/main" val="1636393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9" y="142043"/>
            <a:ext cx="11691481" cy="6576458"/>
          </a:xfrm>
        </p:spPr>
      </p:pic>
    </p:spTree>
    <p:extLst>
      <p:ext uri="{BB962C8B-B14F-4D97-AF65-F5344CB8AC3E}">
        <p14:creationId xmlns:p14="http://schemas.microsoft.com/office/powerpoint/2010/main" val="152333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7" y="105727"/>
            <a:ext cx="11857737" cy="66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36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30" y="150920"/>
            <a:ext cx="11502091" cy="6469926"/>
          </a:xfrm>
        </p:spPr>
      </p:pic>
    </p:spTree>
    <p:extLst>
      <p:ext uri="{BB962C8B-B14F-4D97-AF65-F5344CB8AC3E}">
        <p14:creationId xmlns:p14="http://schemas.microsoft.com/office/powerpoint/2010/main" val="1307081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95" y="143390"/>
            <a:ext cx="11499693" cy="6468578"/>
          </a:xfrm>
        </p:spPr>
      </p:pic>
    </p:spTree>
    <p:extLst>
      <p:ext uri="{BB962C8B-B14F-4D97-AF65-F5344CB8AC3E}">
        <p14:creationId xmlns:p14="http://schemas.microsoft.com/office/powerpoint/2010/main" val="3915125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8" y="123366"/>
            <a:ext cx="11843732" cy="666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13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99" y="264488"/>
            <a:ext cx="11560567" cy="650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15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6" y="171350"/>
            <a:ext cx="11626988" cy="654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81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4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73" y="177553"/>
            <a:ext cx="11438961" cy="6434416"/>
          </a:xfrm>
        </p:spPr>
      </p:pic>
    </p:spTree>
    <p:extLst>
      <p:ext uri="{BB962C8B-B14F-4D97-AF65-F5344CB8AC3E}">
        <p14:creationId xmlns:p14="http://schemas.microsoft.com/office/powerpoint/2010/main" val="4009616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25" y="239697"/>
            <a:ext cx="11249576" cy="6327886"/>
          </a:xfrm>
        </p:spPr>
      </p:pic>
    </p:spTree>
    <p:extLst>
      <p:ext uri="{BB962C8B-B14F-4D97-AF65-F5344CB8AC3E}">
        <p14:creationId xmlns:p14="http://schemas.microsoft.com/office/powerpoint/2010/main" val="4095080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54" y="230818"/>
            <a:ext cx="11387092" cy="64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9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8" y="152825"/>
            <a:ext cx="11419794" cy="6423634"/>
          </a:xfrm>
        </p:spPr>
      </p:pic>
    </p:spTree>
    <p:extLst>
      <p:ext uri="{BB962C8B-B14F-4D97-AF65-F5344CB8AC3E}">
        <p14:creationId xmlns:p14="http://schemas.microsoft.com/office/powerpoint/2010/main" val="2313402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40" y="195309"/>
            <a:ext cx="11296919" cy="6354517"/>
          </a:xfrm>
        </p:spPr>
      </p:pic>
    </p:spTree>
    <p:extLst>
      <p:ext uri="{BB962C8B-B14F-4D97-AF65-F5344CB8AC3E}">
        <p14:creationId xmlns:p14="http://schemas.microsoft.com/office/powerpoint/2010/main" val="586561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62" y="277112"/>
            <a:ext cx="11277750" cy="6343734"/>
          </a:xfrm>
        </p:spPr>
      </p:pic>
    </p:spTree>
    <p:extLst>
      <p:ext uri="{BB962C8B-B14F-4D97-AF65-F5344CB8AC3E}">
        <p14:creationId xmlns:p14="http://schemas.microsoft.com/office/powerpoint/2010/main" val="2740225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0" y="181098"/>
            <a:ext cx="11513598" cy="6476399"/>
          </a:xfrm>
        </p:spPr>
      </p:pic>
    </p:spTree>
    <p:extLst>
      <p:ext uri="{BB962C8B-B14F-4D97-AF65-F5344CB8AC3E}">
        <p14:creationId xmlns:p14="http://schemas.microsoft.com/office/powerpoint/2010/main" val="3955045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4</cp:revision>
  <dcterms:created xsi:type="dcterms:W3CDTF">2022-11-10T09:48:01Z</dcterms:created>
  <dcterms:modified xsi:type="dcterms:W3CDTF">2022-11-10T10:04:02Z</dcterms:modified>
</cp:coreProperties>
</file>